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4" r:id="rId5"/>
    <p:sldId id="260" r:id="rId6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5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Grafik 36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  <p:pic>
        <p:nvPicPr>
          <p:cNvPr id="38" name="Grafik 37"/>
          <p:cNvPicPr/>
          <p:nvPr/>
        </p:nvPicPr>
        <p:blipFill>
          <a:blip r:embed="rId2"/>
          <a:stretch/>
        </p:blipFill>
        <p:spPr>
          <a:xfrm>
            <a:off x="2291760" y="1769040"/>
            <a:ext cx="549540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zxx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zxx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xx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xx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</a:p>
          <a:p>
            <a:pPr marL="1296000" lvl="2" indent="-288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xx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</a:p>
          <a:p>
            <a:pPr marL="1728000" lvl="3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xx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</a:p>
          <a:p>
            <a:pPr marL="2160000" lvl="4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xx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xx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xx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zxx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zxx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D0B51E7C-798D-4482-8BAA-CA1343EB358D}" type="slidenum">
              <a:rPr lang="zxx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‹Nr.›</a:t>
            </a:fld>
            <a:endParaRPr lang="zxx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fik 38"/>
          <p:cNvPicPr/>
          <p:nvPr/>
        </p:nvPicPr>
        <p:blipFill>
          <a:blip r:embed="rId2"/>
          <a:stretch/>
        </p:blipFill>
        <p:spPr>
          <a:xfrm>
            <a:off x="0" y="-360"/>
            <a:ext cx="10081800" cy="7560360"/>
          </a:xfrm>
          <a:prstGeom prst="rect">
            <a:avLst/>
          </a:prstGeom>
          <a:ln>
            <a:noFill/>
          </a:ln>
        </p:spPr>
      </p:pic>
      <p:pic>
        <p:nvPicPr>
          <p:cNvPr id="40" name="Grafik 39"/>
          <p:cNvPicPr/>
          <p:nvPr/>
        </p:nvPicPr>
        <p:blipFill>
          <a:blip r:embed="rId3"/>
          <a:stretch/>
        </p:blipFill>
        <p:spPr>
          <a:xfrm>
            <a:off x="36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1" name="CustomShape 1"/>
          <p:cNvSpPr/>
          <p:nvPr/>
        </p:nvSpPr>
        <p:spPr>
          <a:xfrm>
            <a:off x="0" y="3780000"/>
            <a:ext cx="5760000" cy="1980000"/>
          </a:xfrm>
          <a:prstGeom prst="rect">
            <a:avLst/>
          </a:prstGeom>
          <a:solidFill>
            <a:srgbClr val="FBD15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2" name="Grafik 41"/>
          <p:cNvPicPr/>
          <p:nvPr/>
        </p:nvPicPr>
        <p:blipFill>
          <a:blip r:embed="rId4"/>
          <a:stretch/>
        </p:blipFill>
        <p:spPr>
          <a:xfrm>
            <a:off x="5039280" y="5040000"/>
            <a:ext cx="1440720" cy="720000"/>
          </a:xfrm>
          <a:prstGeom prst="rect">
            <a:avLst/>
          </a:prstGeom>
          <a:ln>
            <a:noFill/>
          </a:ln>
        </p:spPr>
      </p:pic>
      <p:sp>
        <p:nvSpPr>
          <p:cNvPr id="43" name="TextShape 2"/>
          <p:cNvSpPr txBox="1"/>
          <p:nvPr/>
        </p:nvSpPr>
        <p:spPr>
          <a:xfrm>
            <a:off x="180000" y="3879720"/>
            <a:ext cx="4860000" cy="1340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r"/>
            <a:r>
              <a:rPr lang="de-DE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Willkommen 
bei uns.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0" y="395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45" name="TextShape 1"/>
          <p:cNvSpPr txBox="1"/>
          <p:nvPr/>
        </p:nvSpPr>
        <p:spPr>
          <a:xfrm>
            <a:off x="504000" y="625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endParaRPr lang="zxx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00" y="649290"/>
            <a:ext cx="9071640" cy="1016565"/>
          </a:xfrm>
        </p:spPr>
        <p:txBody>
          <a:bodyPr/>
          <a:lstStyle/>
          <a:p>
            <a:pPr algn="ctr"/>
            <a:r>
              <a:rPr lang="de-DE" b="1" dirty="0"/>
              <a:t>Musik-AGs am HHG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504000" y="2105618"/>
            <a:ext cx="4426920" cy="1262160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Unterstufenchor</a:t>
            </a:r>
          </a:p>
          <a:p>
            <a:r>
              <a:rPr lang="de-DE" sz="2400" dirty="0"/>
              <a:t>donnerstags, 6. </a:t>
            </a:r>
            <a:r>
              <a:rPr lang="de-DE" sz="2400" dirty="0" err="1"/>
              <a:t>Stde</a:t>
            </a:r>
            <a:endParaRPr lang="de-DE" sz="2400" dirty="0"/>
          </a:p>
          <a:p>
            <a:r>
              <a:rPr lang="de-DE" sz="2400" dirty="0"/>
              <a:t>Klasse 5-7</a:t>
            </a:r>
          </a:p>
          <a:p>
            <a:r>
              <a:rPr lang="de-DE" sz="2400" dirty="0"/>
              <a:t>Freude am Singen</a:t>
            </a:r>
          </a:p>
          <a:p>
            <a:endParaRPr lang="de-DE" sz="24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/>
          </p:nvPr>
        </p:nvSpPr>
        <p:spPr>
          <a:xfrm>
            <a:off x="5146545" y="2466358"/>
            <a:ext cx="4429095" cy="1179549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Mittel- und Oberstufenchor</a:t>
            </a:r>
          </a:p>
          <a:p>
            <a:r>
              <a:rPr lang="de-DE" sz="2400" dirty="0"/>
              <a:t>donnerstags, 7. </a:t>
            </a:r>
            <a:r>
              <a:rPr lang="de-DE" sz="2400" dirty="0" err="1"/>
              <a:t>Stde</a:t>
            </a:r>
            <a:endParaRPr lang="de-DE" sz="2400" dirty="0"/>
          </a:p>
          <a:p>
            <a:r>
              <a:rPr lang="de-DE" sz="2400" dirty="0"/>
              <a:t>Klasse 8 – K2</a:t>
            </a:r>
          </a:p>
          <a:p>
            <a:r>
              <a:rPr lang="de-DE" sz="2400" dirty="0"/>
              <a:t>Freude am Singen</a:t>
            </a:r>
          </a:p>
          <a:p>
            <a:endParaRPr lang="de-DE" sz="24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/>
          </p:nvPr>
        </p:nvSpPr>
        <p:spPr>
          <a:xfrm>
            <a:off x="5146545" y="4366247"/>
            <a:ext cx="4717830" cy="2742273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HHG-Band</a:t>
            </a:r>
          </a:p>
          <a:p>
            <a:r>
              <a:rPr lang="de-DE" sz="2400" dirty="0"/>
              <a:t>freitags, 13.30 – 15.00 Uhr</a:t>
            </a:r>
          </a:p>
          <a:p>
            <a:r>
              <a:rPr lang="de-DE" sz="2400" dirty="0"/>
              <a:t>Klasse 5 – K2 </a:t>
            </a:r>
          </a:p>
          <a:p>
            <a:r>
              <a:rPr lang="de-DE" sz="2400" dirty="0"/>
              <a:t>Schlagzeug, E-Bass, E-Gitarre, Keyboard, Bläser</a:t>
            </a:r>
          </a:p>
          <a:p>
            <a:r>
              <a:rPr lang="de-DE" sz="2400" dirty="0"/>
              <a:t>Instrumentalunterricht empfohlen</a:t>
            </a:r>
          </a:p>
          <a:p>
            <a:endParaRPr lang="de-DE" sz="24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/>
          </p:nvPr>
        </p:nvSpPr>
        <p:spPr>
          <a:xfrm>
            <a:off x="504000" y="4357063"/>
            <a:ext cx="4426920" cy="2958137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Orchester</a:t>
            </a:r>
          </a:p>
          <a:p>
            <a:r>
              <a:rPr lang="de-DE" sz="2400" dirty="0"/>
              <a:t>freitags, 7. </a:t>
            </a:r>
            <a:r>
              <a:rPr lang="de-DE" sz="2400" dirty="0" err="1"/>
              <a:t>Stde</a:t>
            </a:r>
            <a:endParaRPr lang="de-DE" sz="2400" dirty="0"/>
          </a:p>
          <a:p>
            <a:r>
              <a:rPr lang="de-DE" sz="2400" dirty="0"/>
              <a:t>Klasse 5 – K2</a:t>
            </a:r>
          </a:p>
          <a:p>
            <a:r>
              <a:rPr lang="de-DE" sz="2400" dirty="0"/>
              <a:t>Streich- und Blasinstrumente</a:t>
            </a:r>
          </a:p>
          <a:p>
            <a:r>
              <a:rPr lang="de-DE" sz="2400" dirty="0"/>
              <a:t>Klavier, Gitarre</a:t>
            </a:r>
          </a:p>
          <a:p>
            <a:r>
              <a:rPr lang="de-DE" sz="2400" dirty="0"/>
              <a:t>Instrumentalunterricht empfohlen</a:t>
            </a:r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8066762" y="350728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 uiExpand="1" build="allAtOnce"/>
      <p:bldP spid="5" grpId="0" uiExpand="1" build="allAtOnce"/>
      <p:bldP spid="6" grpId="0" uiExpand="1" build="allAtOnce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11" name="Textplatzhalter 10"/>
          <p:cNvSpPr>
            <a:spLocks noGrp="1"/>
          </p:cNvSpPr>
          <p:nvPr>
            <p:ph type="body"/>
          </p:nvPr>
        </p:nvSpPr>
        <p:spPr>
          <a:xfrm>
            <a:off x="319645" y="1556359"/>
            <a:ext cx="4628757" cy="1262160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Unterstufenchor</a:t>
            </a:r>
          </a:p>
          <a:p>
            <a:r>
              <a:rPr lang="de-DE" sz="2200" dirty="0"/>
              <a:t>Sommerkonzert</a:t>
            </a:r>
          </a:p>
          <a:p>
            <a:r>
              <a:rPr lang="de-DE" sz="2200" dirty="0"/>
              <a:t>5er-Einschulung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/>
          </p:nvPr>
        </p:nvSpPr>
        <p:spPr>
          <a:xfrm>
            <a:off x="5268047" y="1742420"/>
            <a:ext cx="4580043" cy="1475201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Mittel- und Oberstufenchor</a:t>
            </a:r>
          </a:p>
          <a:p>
            <a:r>
              <a:rPr lang="de-DE" sz="2200" dirty="0"/>
              <a:t>Sommerkonzert</a:t>
            </a:r>
          </a:p>
          <a:p>
            <a:r>
              <a:rPr lang="de-DE" sz="2200" dirty="0"/>
              <a:t>Programm mit HHG-Band</a:t>
            </a:r>
          </a:p>
        </p:txBody>
      </p:sp>
      <p:sp>
        <p:nvSpPr>
          <p:cNvPr id="13" name="Textplatzhalter 12"/>
          <p:cNvSpPr>
            <a:spLocks noGrp="1"/>
          </p:cNvSpPr>
          <p:nvPr>
            <p:ph type="body"/>
          </p:nvPr>
        </p:nvSpPr>
        <p:spPr>
          <a:xfrm>
            <a:off x="5240897" y="3759886"/>
            <a:ext cx="4426920" cy="2091240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HHG-Band</a:t>
            </a:r>
          </a:p>
          <a:p>
            <a:r>
              <a:rPr lang="de-DE" sz="2200" dirty="0"/>
              <a:t>Sommerkonzert</a:t>
            </a:r>
          </a:p>
          <a:p>
            <a:r>
              <a:rPr lang="de-DE" sz="2200" dirty="0"/>
              <a:t>Programm mit Mittel- und Oberstufenchor</a:t>
            </a:r>
          </a:p>
          <a:p>
            <a:r>
              <a:rPr lang="de-DE" sz="2200" dirty="0"/>
              <a:t>Musik aus dem Bereich </a:t>
            </a:r>
            <a:r>
              <a:rPr lang="de-DE" sz="2200" dirty="0" err="1"/>
              <a:t>Popularmusik</a:t>
            </a:r>
            <a:r>
              <a:rPr lang="de-DE" sz="2200" dirty="0"/>
              <a:t> und Jazz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/>
          </p:nvPr>
        </p:nvSpPr>
        <p:spPr>
          <a:xfrm>
            <a:off x="319645" y="3709003"/>
            <a:ext cx="4509430" cy="1262160"/>
          </a:xfrm>
        </p:spPr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FF0000"/>
                </a:solidFill>
              </a:rPr>
              <a:t>Orchester</a:t>
            </a:r>
          </a:p>
          <a:p>
            <a:r>
              <a:rPr lang="de-DE" sz="2200" dirty="0"/>
              <a:t>Sommerkonzert</a:t>
            </a:r>
          </a:p>
          <a:p>
            <a:r>
              <a:rPr lang="de-DE" sz="2200" dirty="0"/>
              <a:t>Musik aus Klassik, Film und Musical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465" y="398472"/>
            <a:ext cx="9071640" cy="1262160"/>
          </a:xfrm>
        </p:spPr>
        <p:txBody>
          <a:bodyPr/>
          <a:lstStyle/>
          <a:p>
            <a:pPr algn="ctr"/>
            <a:r>
              <a:rPr lang="de-DE" b="1" dirty="0"/>
              <a:t>Konzerte am HHG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82051" y="6736446"/>
            <a:ext cx="88857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rgbClr val="FF0000"/>
                </a:solidFill>
              </a:rPr>
              <a:t>gemeinsame Probentage in der Landesakademie Ochsenhausen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077344" y="6287370"/>
            <a:ext cx="78047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b="1" dirty="0">
                <a:solidFill>
                  <a:srgbClr val="FF0000"/>
                </a:solidFill>
              </a:rPr>
              <a:t>weitere Auftritte an unterschiedlichsten Veranstaltungen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8918532" y="397075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64295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0" y="395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00" y="727204"/>
            <a:ext cx="9071640" cy="1262160"/>
          </a:xfrm>
        </p:spPr>
        <p:txBody>
          <a:bodyPr/>
          <a:lstStyle/>
          <a:p>
            <a:pPr algn="ctr"/>
            <a:r>
              <a:rPr lang="de-DE" b="1" dirty="0"/>
              <a:t>Musik-AGs am HHG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64296" y="2953868"/>
            <a:ext cx="88684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Licht- und Tontechnik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Vermittlung von Basiswissen und praktische Anwendung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technische Unterstützung bei allen Theateraufführungen und Konzerten als auch offiziellen Veranstaltungen der Schulleitung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freitags, 13.45 Uhr in der Aula bzw. nach Ansage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800" dirty="0"/>
              <a:t>Leitung: Alexander Reichert, ältere Techniker aus der Oberstufe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866378" y="22296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64296" y="2137300"/>
            <a:ext cx="4263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>
                <a:solidFill>
                  <a:srgbClr val="FF0000"/>
                </a:solidFill>
              </a:rPr>
              <a:t>Techniker – AG</a:t>
            </a:r>
          </a:p>
        </p:txBody>
      </p:sp>
    </p:spTree>
    <p:extLst>
      <p:ext uri="{BB962C8B-B14F-4D97-AF65-F5344CB8AC3E}">
        <p14:creationId xmlns:p14="http://schemas.microsoft.com/office/powerpoint/2010/main" val="293711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fik 43"/>
          <p:cNvPicPr/>
          <p:nvPr/>
        </p:nvPicPr>
        <p:blipFill>
          <a:blip r:embed="rId2"/>
          <a:stretch/>
        </p:blipFill>
        <p:spPr>
          <a:xfrm>
            <a:off x="0" y="0"/>
            <a:ext cx="10079640" cy="7559280"/>
          </a:xfrm>
          <a:prstGeom prst="rect">
            <a:avLst/>
          </a:prstGeom>
          <a:ln>
            <a:noFill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00" y="789835"/>
            <a:ext cx="9071640" cy="1262160"/>
          </a:xfrm>
        </p:spPr>
        <p:txBody>
          <a:bodyPr/>
          <a:lstStyle/>
          <a:p>
            <a:pPr algn="ctr"/>
            <a:r>
              <a:rPr lang="de-DE" b="1" dirty="0"/>
              <a:t>Institutionsübergreifende-AG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73124" y="2841830"/>
            <a:ext cx="833339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b="1" dirty="0">
                <a:solidFill>
                  <a:srgbClr val="FF0000"/>
                </a:solidFill>
              </a:rPr>
              <a:t>S</a:t>
            </a:r>
            <a:r>
              <a:rPr lang="de-DE" sz="2800" dirty="0"/>
              <a:t>chüler</a:t>
            </a:r>
            <a:r>
              <a:rPr lang="de-DE" sz="2800" b="1" dirty="0">
                <a:solidFill>
                  <a:srgbClr val="FF0000"/>
                </a:solidFill>
              </a:rPr>
              <a:t>S</a:t>
            </a:r>
            <a:r>
              <a:rPr lang="de-DE" sz="2800" dirty="0"/>
              <a:t>infonie</a:t>
            </a:r>
            <a:r>
              <a:rPr lang="de-DE" sz="2800" b="1" dirty="0">
                <a:solidFill>
                  <a:srgbClr val="FF0000"/>
                </a:solidFill>
              </a:rPr>
              <a:t>O</a:t>
            </a:r>
            <a:r>
              <a:rPr lang="de-DE" sz="2800" dirty="0"/>
              <a:t>rchester </a:t>
            </a:r>
            <a:r>
              <a:rPr lang="de-DE" sz="2800" b="1" dirty="0" err="1">
                <a:solidFill>
                  <a:srgbClr val="FF0000"/>
                </a:solidFill>
              </a:rPr>
              <a:t>Filder</a:t>
            </a:r>
            <a:endParaRPr lang="de-DE" sz="28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in Zusammenarbeit mit den Musikschulen Ostfildern, Denkendorf, Neuhausen und dem OHG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Klassik, Musical, Filmmusik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für fortgeschrittene </a:t>
            </a:r>
            <a:r>
              <a:rPr lang="de-DE" sz="2800" dirty="0" err="1"/>
              <a:t>InstrumentalistInnen</a:t>
            </a:r>
            <a:endParaRPr lang="de-D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i.d.R. ab Klasse 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2 Arbeitsphasen pro Jahr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/>
              <a:t>jeweils Orchesterfreizeit (Probentage) in der LA Ochsenhausen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/>
          </a:p>
        </p:txBody>
      </p:sp>
      <p:sp>
        <p:nvSpPr>
          <p:cNvPr id="3" name="Textfeld 2"/>
          <p:cNvSpPr txBox="1"/>
          <p:nvPr/>
        </p:nvSpPr>
        <p:spPr>
          <a:xfrm>
            <a:off x="873124" y="2051995"/>
            <a:ext cx="30716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>
                <a:solidFill>
                  <a:srgbClr val="FF0000"/>
                </a:solidFill>
              </a:rPr>
              <a:t>SSO </a:t>
            </a:r>
            <a:r>
              <a:rPr lang="de-DE" sz="4400" b="1" dirty="0" err="1">
                <a:solidFill>
                  <a:srgbClr val="FF0000"/>
                </a:solidFill>
              </a:rPr>
              <a:t>Filder</a:t>
            </a:r>
            <a:endParaRPr lang="de-DE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6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216</Words>
  <Application>Microsoft Office PowerPoint</Application>
  <PresentationFormat>Benutzerdefiniert</PresentationFormat>
  <Paragraphs>55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DejaVu Sans</vt:lpstr>
      <vt:lpstr>Symbol</vt:lpstr>
      <vt:lpstr>Times New Roman</vt:lpstr>
      <vt:lpstr>Wingdings</vt:lpstr>
      <vt:lpstr>Office Theme</vt:lpstr>
      <vt:lpstr>PowerPoint-Präsentation</vt:lpstr>
      <vt:lpstr>Musik-AGs am HHG</vt:lpstr>
      <vt:lpstr>Konzerte am HHG</vt:lpstr>
      <vt:lpstr>Musik-AGs am HHG</vt:lpstr>
      <vt:lpstr>Institutionsübergreifende-AG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Dagmar</dc:creator>
  <dc:description/>
  <cp:lastModifiedBy>Dagmar</cp:lastModifiedBy>
  <cp:revision>27</cp:revision>
  <dcterms:created xsi:type="dcterms:W3CDTF">2009-04-16T11:32:32Z</dcterms:created>
  <dcterms:modified xsi:type="dcterms:W3CDTF">2017-06-03T20:10:10Z</dcterms:modified>
  <dc:language>de-DE</dc:language>
</cp:coreProperties>
</file>