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2" r:id="rId3"/>
    <p:sldId id="260" r:id="rId4"/>
    <p:sldId id="258" r:id="rId5"/>
    <p:sldId id="264" r:id="rId6"/>
    <p:sldId id="266" r:id="rId7"/>
    <p:sldId id="263" r:id="rId8"/>
    <p:sldId id="267" r:id="rId9"/>
    <p:sldId id="265" r:id="rId10"/>
  </p:sldIdLst>
  <p:sldSz cx="10080625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797" y="235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Grafik 36"/>
          <p:cNvPicPr/>
          <p:nvPr/>
        </p:nvPicPr>
        <p:blipFill>
          <a:blip r:embed="rId2"/>
          <a:stretch/>
        </p:blipFill>
        <p:spPr>
          <a:xfrm>
            <a:off x="2291760" y="1769040"/>
            <a:ext cx="5495400" cy="4384800"/>
          </a:xfrm>
          <a:prstGeom prst="rect">
            <a:avLst/>
          </a:prstGeom>
          <a:ln>
            <a:noFill/>
          </a:ln>
        </p:spPr>
      </p:pic>
      <p:pic>
        <p:nvPicPr>
          <p:cNvPr id="38" name="Grafik 37"/>
          <p:cNvPicPr/>
          <p:nvPr/>
        </p:nvPicPr>
        <p:blipFill>
          <a:blip r:embed="rId2"/>
          <a:stretch/>
        </p:blipFill>
        <p:spPr>
          <a:xfrm>
            <a:off x="2291760" y="1769040"/>
            <a:ext cx="5495400" cy="4384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x-non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Titeltextes durch Klicken bearbeiten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Gliederungsebene</a:t>
            </a:r>
          </a:p>
          <a:p>
            <a:pPr marL="1296000" lvl="2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Gliederungsebene</a:t>
            </a:r>
          </a:p>
          <a:p>
            <a:pPr marL="1728000" lvl="3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Gliederungsebene</a:t>
            </a:r>
          </a:p>
          <a:p>
            <a:pPr marL="2160000" lvl="4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Gliederungsebene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Sechste Gliederungsebene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Siebte Gliederungsebene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x-non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x-non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D0B51E7C-798D-4482-8BAA-CA1343EB358D}" type="slidenum">
              <a:rPr lang="x-non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‹Nr.›</a:t>
            </a:fld>
            <a:endParaRPr lang="x-non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fik 38"/>
          <p:cNvPicPr/>
          <p:nvPr/>
        </p:nvPicPr>
        <p:blipFill>
          <a:blip r:embed="rId2"/>
          <a:stretch/>
        </p:blipFill>
        <p:spPr>
          <a:xfrm>
            <a:off x="0" y="-360"/>
            <a:ext cx="10081800" cy="7560360"/>
          </a:xfrm>
          <a:prstGeom prst="rect">
            <a:avLst/>
          </a:prstGeom>
          <a:ln>
            <a:noFill/>
          </a:ln>
        </p:spPr>
      </p:pic>
      <p:pic>
        <p:nvPicPr>
          <p:cNvPr id="40" name="Grafik 39"/>
          <p:cNvPicPr/>
          <p:nvPr/>
        </p:nvPicPr>
        <p:blipFill>
          <a:blip r:embed="rId3"/>
          <a:stretch/>
        </p:blipFill>
        <p:spPr>
          <a:xfrm>
            <a:off x="360" y="0"/>
            <a:ext cx="10079640" cy="7559280"/>
          </a:xfrm>
          <a:prstGeom prst="rect">
            <a:avLst/>
          </a:prstGeom>
          <a:ln>
            <a:noFill/>
          </a:ln>
        </p:spPr>
      </p:pic>
      <p:sp>
        <p:nvSpPr>
          <p:cNvPr id="41" name="CustomShape 1"/>
          <p:cNvSpPr/>
          <p:nvPr/>
        </p:nvSpPr>
        <p:spPr>
          <a:xfrm>
            <a:off x="0" y="3780000"/>
            <a:ext cx="5760000" cy="1980000"/>
          </a:xfrm>
          <a:prstGeom prst="rect">
            <a:avLst/>
          </a:prstGeom>
          <a:solidFill>
            <a:srgbClr val="FBD1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" name="Grafik 41"/>
          <p:cNvPicPr/>
          <p:nvPr/>
        </p:nvPicPr>
        <p:blipFill>
          <a:blip r:embed="rId4"/>
          <a:stretch/>
        </p:blipFill>
        <p:spPr>
          <a:xfrm>
            <a:off x="5039280" y="5040000"/>
            <a:ext cx="1440720" cy="720000"/>
          </a:xfrm>
          <a:prstGeom prst="rect">
            <a:avLst/>
          </a:prstGeom>
          <a:ln>
            <a:noFill/>
          </a:ln>
        </p:spPr>
      </p:pic>
      <p:sp>
        <p:nvSpPr>
          <p:cNvPr id="43" name="TextShape 2"/>
          <p:cNvSpPr txBox="1"/>
          <p:nvPr/>
        </p:nvSpPr>
        <p:spPr>
          <a:xfrm>
            <a:off x="180000" y="3879720"/>
            <a:ext cx="4860000" cy="1340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r>
              <a:rPr lang="de-D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Willkommen 
bei uns.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fik 43"/>
          <p:cNvPicPr/>
          <p:nvPr/>
        </p:nvPicPr>
        <p:blipFill>
          <a:blip r:embed="rId2"/>
          <a:stretch/>
        </p:blipFill>
        <p:spPr>
          <a:xfrm>
            <a:off x="360" y="0"/>
            <a:ext cx="10079640" cy="7559280"/>
          </a:xfrm>
          <a:prstGeom prst="rect">
            <a:avLst/>
          </a:prstGeom>
          <a:ln>
            <a:noFill/>
          </a:ln>
        </p:spPr>
      </p:pic>
      <p:sp>
        <p:nvSpPr>
          <p:cNvPr id="45" name="TextShape 1"/>
          <p:cNvSpPr txBox="1"/>
          <p:nvPr/>
        </p:nvSpPr>
        <p:spPr>
          <a:xfrm>
            <a:off x="504000" y="625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de-DE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Ganztagsprogramm</a:t>
            </a:r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504000" y="1987325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de-DE" sz="4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Elemente: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Fachunterricht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Mittagessen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Studierzeiten</a:t>
            </a:r>
            <a:endParaRPr lang="de-DE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bei Bedarf Training in den Kernfächern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Arbeitsgemeinschaften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Tastschreibkurse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donnerstags </a:t>
            </a:r>
            <a:r>
              <a:rPr lang="de-DE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Campusnachmittag </a:t>
            </a:r>
          </a:p>
        </p:txBody>
      </p:sp>
    </p:spTree>
    <p:extLst>
      <p:ext uri="{BB962C8B-B14F-4D97-AF65-F5344CB8AC3E}">
        <p14:creationId xmlns:p14="http://schemas.microsoft.com/office/powerpoint/2010/main" val="41841792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fik 43"/>
          <p:cNvPicPr/>
          <p:nvPr/>
        </p:nvPicPr>
        <p:blipFill>
          <a:blip r:embed="rId2"/>
          <a:stretch/>
        </p:blipFill>
        <p:spPr>
          <a:xfrm>
            <a:off x="360" y="0"/>
            <a:ext cx="10079640" cy="7559280"/>
          </a:xfrm>
          <a:prstGeom prst="rect">
            <a:avLst/>
          </a:prstGeom>
          <a:ln>
            <a:noFill/>
          </a:ln>
        </p:spPr>
      </p:pic>
      <p:sp>
        <p:nvSpPr>
          <p:cNvPr id="45" name="TextShape 1"/>
          <p:cNvSpPr txBox="1"/>
          <p:nvPr/>
        </p:nvSpPr>
        <p:spPr>
          <a:xfrm>
            <a:off x="505483" y="603763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de-DE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Ganztagsprogramm</a:t>
            </a:r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504000" y="2131341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4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Arbeitsgemeinschaften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de-DE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zum Beispiel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Gitarren-AG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Handball-AG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Tennis-AG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Licht- und Tontechnik-AG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Theater-AG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Chor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Orchester</a:t>
            </a:r>
            <a:endParaRPr lang="de-DE" sz="3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0626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fik 43"/>
          <p:cNvPicPr/>
          <p:nvPr/>
        </p:nvPicPr>
        <p:blipFill>
          <a:blip r:embed="rId2"/>
          <a:stretch/>
        </p:blipFill>
        <p:spPr>
          <a:xfrm>
            <a:off x="360" y="0"/>
            <a:ext cx="10079640" cy="7559280"/>
          </a:xfrm>
          <a:prstGeom prst="rect">
            <a:avLst/>
          </a:prstGeom>
          <a:ln>
            <a:noFill/>
          </a:ln>
        </p:spPr>
      </p:pic>
      <p:sp>
        <p:nvSpPr>
          <p:cNvPr id="45" name="TextShape 1"/>
          <p:cNvSpPr txBox="1"/>
          <p:nvPr/>
        </p:nvSpPr>
        <p:spPr>
          <a:xfrm>
            <a:off x="504360" y="625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de-DE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Ganztagsprogramm</a:t>
            </a:r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504000" y="1691605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de-DE" sz="4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Studierzeit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täglich 13.50 -14.35 Uhr, bei Bedarf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länger</a:t>
            </a:r>
            <a:endParaRPr lang="de-DE" sz="3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unter Aufsicht von Lehrern/ pädagogischen Mitarbeiterinnen, unterstützt durch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ausgebildete Schülermentoren </a:t>
            </a:r>
            <a:endParaRPr lang="de-DE" sz="3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selbständig Hausaufgaben machen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Klassenarbeiten vorbereiten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Vokabeln lernen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Hefte gestalten</a:t>
            </a:r>
          </a:p>
        </p:txBody>
      </p:sp>
    </p:spTree>
    <p:extLst>
      <p:ext uri="{BB962C8B-B14F-4D97-AF65-F5344CB8AC3E}">
        <p14:creationId xmlns:p14="http://schemas.microsoft.com/office/powerpoint/2010/main" val="6420527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fik 43"/>
          <p:cNvPicPr/>
          <p:nvPr/>
        </p:nvPicPr>
        <p:blipFill>
          <a:blip r:embed="rId2"/>
          <a:stretch/>
        </p:blipFill>
        <p:spPr>
          <a:xfrm>
            <a:off x="360" y="0"/>
            <a:ext cx="10079640" cy="7559280"/>
          </a:xfrm>
          <a:prstGeom prst="rect">
            <a:avLst/>
          </a:prstGeom>
          <a:ln>
            <a:noFill/>
          </a:ln>
        </p:spPr>
      </p:pic>
      <p:sp>
        <p:nvSpPr>
          <p:cNvPr id="45" name="TextShape 1"/>
          <p:cNvSpPr txBox="1"/>
          <p:nvPr/>
        </p:nvSpPr>
        <p:spPr>
          <a:xfrm>
            <a:off x="504360" y="625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de-DE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Ganztagsprogramm</a:t>
            </a:r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504000" y="2093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Anmeldung zu den Studierzeiten, Tastschreibkursen, AGs </a:t>
            </a:r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in </a:t>
            </a:r>
            <a:r>
              <a:rPr lang="de-DE" sz="3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der 1./2. Unterrichtswoche </a:t>
            </a:r>
            <a:r>
              <a:rPr lang="de-DE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de-DE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de-DE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(Schüler erhalten Anmeldeformulare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  <a:endParaRPr lang="de-DE" sz="3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Beginn der Studierzeiten,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AGs </a:t>
            </a:r>
            <a:r>
              <a:rPr lang="de-DE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ab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der 3. Woche</a:t>
            </a:r>
            <a:br>
              <a:rPr lang="de-DE" sz="3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Aushang in den Klassenzimmern/ Info auf der Homepage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Teilnahme </a:t>
            </a:r>
            <a:r>
              <a:rPr lang="de-DE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i.d.R. kostenlos/ Kostenbeitrag für einzelne Kurse/ AGs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de-DE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Tastaturschreiben, Tennis, …) erforderlich </a:t>
            </a:r>
          </a:p>
        </p:txBody>
      </p:sp>
    </p:spTree>
    <p:extLst>
      <p:ext uri="{BB962C8B-B14F-4D97-AF65-F5344CB8AC3E}">
        <p14:creationId xmlns:p14="http://schemas.microsoft.com/office/powerpoint/2010/main" val="3349024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706" y="963485"/>
            <a:ext cx="6649212" cy="5632704"/>
          </a:xfrm>
          <a:prstGeom prst="rect">
            <a:avLst/>
          </a:prstGeom>
        </p:spPr>
      </p:pic>
      <p:pic>
        <p:nvPicPr>
          <p:cNvPr id="44" name="Grafik 43"/>
          <p:cNvPicPr/>
          <p:nvPr/>
        </p:nvPicPr>
        <p:blipFill>
          <a:blip r:embed="rId3"/>
          <a:stretch/>
        </p:blipFill>
        <p:spPr>
          <a:xfrm>
            <a:off x="360" y="0"/>
            <a:ext cx="10079640" cy="7559280"/>
          </a:xfrm>
          <a:prstGeom prst="rect">
            <a:avLst/>
          </a:prstGeom>
          <a:ln>
            <a:noFill/>
          </a:ln>
        </p:spPr>
      </p:pic>
      <p:sp>
        <p:nvSpPr>
          <p:cNvPr id="45" name="TextShape 1"/>
          <p:cNvSpPr txBox="1"/>
          <p:nvPr/>
        </p:nvSpPr>
        <p:spPr>
          <a:xfrm>
            <a:off x="504360" y="625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de-DE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Ganztagsprogramm</a:t>
            </a:r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feld 1"/>
          <p:cNvSpPr txBox="1"/>
          <p:nvPr/>
        </p:nvSpPr>
        <p:spPr>
          <a:xfrm rot="9169737" flipH="1" flipV="1">
            <a:off x="278603" y="3046095"/>
            <a:ext cx="2840951" cy="646331"/>
          </a:xfrm>
          <a:prstGeom prst="rect">
            <a:avLst/>
          </a:prstGeom>
          <a:solidFill>
            <a:schemeClr val="accent1">
              <a:alpha val="59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/>
              <a:t>MUSTER</a:t>
            </a:r>
            <a:endParaRPr lang="de-DE" sz="3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564" y="1819541"/>
            <a:ext cx="6649212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078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fik 43"/>
          <p:cNvPicPr/>
          <p:nvPr/>
        </p:nvPicPr>
        <p:blipFill>
          <a:blip r:embed="rId2"/>
          <a:stretch/>
        </p:blipFill>
        <p:spPr>
          <a:xfrm>
            <a:off x="985" y="107429"/>
            <a:ext cx="10079640" cy="7559280"/>
          </a:xfrm>
          <a:prstGeom prst="rect">
            <a:avLst/>
          </a:prstGeom>
          <a:ln>
            <a:noFill/>
          </a:ln>
        </p:spPr>
      </p:pic>
      <p:sp>
        <p:nvSpPr>
          <p:cNvPr id="45" name="TextShape 1"/>
          <p:cNvSpPr txBox="1"/>
          <p:nvPr/>
        </p:nvSpPr>
        <p:spPr>
          <a:xfrm>
            <a:off x="504360" y="625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de-DE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Ganztagsprogramm</a:t>
            </a:r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504000" y="2347365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Anmeldungen gelten i.d.R. für ein Schuljahr;</a:t>
            </a:r>
            <a:br>
              <a:rPr lang="de-DE" sz="3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Änderungen nur zum Halbjahreswechsel möglich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sz="3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Anwesenheitspflicht für angemeldete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Schüler:</a:t>
            </a:r>
            <a:br>
              <a:rPr lang="de-DE" sz="3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wer </a:t>
            </a:r>
            <a:r>
              <a:rPr lang="de-DE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einmal fehlt, muss von den Eltern entschuldigt werden</a:t>
            </a:r>
            <a:endParaRPr lang="de-DE" sz="36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sz="32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sz="32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sz="3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3788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fik 43"/>
          <p:cNvPicPr/>
          <p:nvPr/>
        </p:nvPicPr>
        <p:blipFill>
          <a:blip r:embed="rId2"/>
          <a:stretch/>
        </p:blipFill>
        <p:spPr>
          <a:xfrm>
            <a:off x="985" y="107429"/>
            <a:ext cx="10079640" cy="7559280"/>
          </a:xfrm>
          <a:prstGeom prst="rect">
            <a:avLst/>
          </a:prstGeom>
          <a:ln>
            <a:noFill/>
          </a:ln>
        </p:spPr>
      </p:pic>
      <p:sp>
        <p:nvSpPr>
          <p:cNvPr id="45" name="TextShape 1"/>
          <p:cNvSpPr txBox="1"/>
          <p:nvPr/>
        </p:nvSpPr>
        <p:spPr>
          <a:xfrm>
            <a:off x="504360" y="625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de-DE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Ganztagsprogramm</a:t>
            </a:r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504985" y="2195661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Campusnachmittag</a:t>
            </a:r>
            <a:br>
              <a:rPr lang="de-DE" sz="3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endParaRPr lang="de-DE" sz="32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immer </a:t>
            </a:r>
            <a:r>
              <a:rPr lang="de-DE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donnerstags von 13.45-15.30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Uhr</a:t>
            </a:r>
            <a:endParaRPr lang="de-DE" sz="3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schul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de-DE" sz="3200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art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)übergreifende </a:t>
            </a:r>
            <a:r>
              <a:rPr lang="de-DE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AG-Angebote</a:t>
            </a:r>
            <a:br>
              <a:rPr lang="de-DE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Dauer</a:t>
            </a:r>
            <a:r>
              <a:rPr lang="de-DE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: 1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Halbjahr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Achtung</a:t>
            </a:r>
            <a:r>
              <a:rPr lang="de-DE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de-DE" sz="3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Studierzeit </a:t>
            </a:r>
            <a:r>
              <a:rPr lang="de-DE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am Donnerstag und Campus-AGs können nicht gleichzeitig besucht werden!</a:t>
            </a:r>
          </a:p>
        </p:txBody>
      </p:sp>
    </p:spTree>
    <p:extLst>
      <p:ext uri="{BB962C8B-B14F-4D97-AF65-F5344CB8AC3E}">
        <p14:creationId xmlns:p14="http://schemas.microsoft.com/office/powerpoint/2010/main" val="23649846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fik 43"/>
          <p:cNvPicPr/>
          <p:nvPr/>
        </p:nvPicPr>
        <p:blipFill>
          <a:blip r:embed="rId2"/>
          <a:stretch/>
        </p:blipFill>
        <p:spPr>
          <a:xfrm>
            <a:off x="985" y="107429"/>
            <a:ext cx="10079640" cy="7559280"/>
          </a:xfrm>
          <a:prstGeom prst="rect">
            <a:avLst/>
          </a:prstGeom>
          <a:ln>
            <a:noFill/>
          </a:ln>
        </p:spPr>
      </p:pic>
      <p:sp>
        <p:nvSpPr>
          <p:cNvPr id="45" name="TextShape 1"/>
          <p:cNvSpPr txBox="1"/>
          <p:nvPr/>
        </p:nvSpPr>
        <p:spPr>
          <a:xfrm>
            <a:off x="504360" y="625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de-DE" sz="4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Ganztagsprogramm</a:t>
            </a:r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504000" y="2093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spcAft>
                <a:spcPts val="1200"/>
              </a:spcAft>
            </a:pPr>
            <a:r>
              <a:rPr lang="de-DE" sz="3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Alle Infos </a:t>
            </a:r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de-DE" sz="36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Elternbriefe, Formulare, Programmübersicht, FAQ, … zum Ganztagsprogramm</a:t>
            </a:r>
          </a:p>
          <a:p>
            <a:pPr>
              <a:spcAft>
                <a:spcPts val="1200"/>
              </a:spcAft>
            </a:pPr>
            <a:r>
              <a:rPr lang="de-DE" sz="36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www.hhg-ostfildern.de</a:t>
            </a:r>
            <a:r>
              <a:rPr lang="de-DE" sz="3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de-DE" sz="3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dort unter „</a:t>
            </a:r>
            <a:r>
              <a:rPr lang="de-DE" sz="360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offene Ganztagsschule</a:t>
            </a:r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“</a:t>
            </a:r>
          </a:p>
          <a:p>
            <a:pPr>
              <a:spcAft>
                <a:spcPts val="1200"/>
              </a:spcAft>
            </a:pPr>
            <a:r>
              <a:rPr lang="de-DE" sz="3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de-DE" sz="3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de-DE" sz="3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Noch Fragen? Mail an</a:t>
            </a:r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de-DE" sz="36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gtp@hhg-ostfildern.de</a:t>
            </a:r>
            <a:endParaRPr lang="de-DE" sz="36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9257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</Words>
  <Application>Microsoft Office PowerPoint</Application>
  <PresentationFormat>Benutzerdefiniert</PresentationFormat>
  <Paragraphs>49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Ekke</dc:creator>
  <cp:lastModifiedBy>Ekke</cp:lastModifiedBy>
  <cp:revision>15</cp:revision>
  <dcterms:created xsi:type="dcterms:W3CDTF">2009-04-16T11:32:32Z</dcterms:created>
  <dcterms:modified xsi:type="dcterms:W3CDTF">2017-05-31T12:37:35Z</dcterms:modified>
  <dc:language>de-DE</dc:language>
</cp:coreProperties>
</file>